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2" r:id="rId5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56912-7D93-40D8-914B-F4D268E54B2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A951-7F87-4C5E-B282-5677978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 preferRelativeResize="0">
            <a:picLocks noChangeArrowheads="1"/>
          </p:cNvPicPr>
          <p:nvPr/>
        </p:nvPicPr>
        <p:blipFill>
          <a:blip r:embed="rId2" cstate="print">
            <a:lum bright="58000"/>
          </a:blip>
          <a:srcRect/>
          <a:stretch>
            <a:fillRect/>
          </a:stretch>
        </p:blipFill>
        <p:spPr bwMode="auto">
          <a:xfrm>
            <a:off x="4953000" y="304800"/>
            <a:ext cx="147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172200" y="457200"/>
            <a:ext cx="23622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Modern No. 20" pitchFamily="18" charset="0"/>
                <a:ea typeface="Gungsuh" pitchFamily="18" charset="-127"/>
              </a:rPr>
              <a:t>H</a:t>
            </a:r>
            <a:r>
              <a:rPr lang="en-US" sz="4400" i="1" dirty="0" smtClean="0">
                <a:latin typeface="Modern No. 20" pitchFamily="18" charset="0"/>
                <a:ea typeface="Gungsuh" pitchFamily="18" charset="-127"/>
              </a:rPr>
              <a:t>ELPFUL </a:t>
            </a:r>
          </a:p>
          <a:p>
            <a:pPr algn="ctr"/>
            <a:r>
              <a:rPr lang="en-US" sz="6000" b="1" dirty="0" smtClean="0">
                <a:latin typeface="Modern No. 20" pitchFamily="18" charset="0"/>
                <a:ea typeface="Gungsuh" pitchFamily="18" charset="-127"/>
              </a:rPr>
              <a:t>G</a:t>
            </a:r>
            <a:r>
              <a:rPr lang="en-US" sz="4400" i="1" dirty="0" smtClean="0">
                <a:latin typeface="Modern No. 20" pitchFamily="18" charset="0"/>
                <a:ea typeface="Gungsuh" pitchFamily="18" charset="-127"/>
              </a:rPr>
              <a:t>UIDE </a:t>
            </a:r>
          </a:p>
          <a:p>
            <a:pPr algn="ctr"/>
            <a:r>
              <a:rPr lang="en-US" sz="6000" b="1" dirty="0" smtClean="0">
                <a:latin typeface="Modern No. 20" pitchFamily="18" charset="0"/>
                <a:ea typeface="Gungsuh" pitchFamily="18" charset="-127"/>
              </a:rPr>
              <a:t>O</a:t>
            </a:r>
            <a:r>
              <a:rPr lang="en-US" sz="4400" dirty="0" smtClean="0">
                <a:latin typeface="Modern No. 20" pitchFamily="18" charset="0"/>
                <a:ea typeface="Gungsuh" pitchFamily="18" charset="-127"/>
              </a:rPr>
              <a:t>N </a:t>
            </a:r>
          </a:p>
          <a:p>
            <a:pPr algn="ctr"/>
            <a:r>
              <a:rPr lang="en-US" sz="6000" b="1" dirty="0" smtClean="0">
                <a:latin typeface="Modern No. 20" pitchFamily="18" charset="0"/>
                <a:ea typeface="Gungsuh" pitchFamily="18" charset="-127"/>
              </a:rPr>
              <a:t>W</a:t>
            </a:r>
            <a:r>
              <a:rPr lang="en-US" sz="4400" i="1" dirty="0" smtClean="0">
                <a:latin typeface="Modern No. 20" pitchFamily="18" charset="0"/>
                <a:ea typeface="Gungsuh" pitchFamily="18" charset="-127"/>
              </a:rPr>
              <a:t>HAT </a:t>
            </a:r>
          </a:p>
          <a:p>
            <a:pPr algn="ctr"/>
            <a:r>
              <a:rPr lang="en-US" sz="6000" b="1" dirty="0" smtClean="0">
                <a:latin typeface="Modern No. 20" pitchFamily="18" charset="0"/>
                <a:ea typeface="Gungsuh" pitchFamily="18" charset="-127"/>
              </a:rPr>
              <a:t>T</a:t>
            </a:r>
            <a:r>
              <a:rPr lang="en-US" sz="4400" dirty="0" smtClean="0">
                <a:latin typeface="Modern No. 20" pitchFamily="18" charset="0"/>
                <a:ea typeface="Gungsuh" pitchFamily="18" charset="-127"/>
              </a:rPr>
              <a:t>O </a:t>
            </a:r>
          </a:p>
          <a:p>
            <a:pPr algn="ctr"/>
            <a:r>
              <a:rPr lang="en-US" sz="6000" b="1" dirty="0" smtClean="0">
                <a:latin typeface="Modern No. 20" pitchFamily="18" charset="0"/>
                <a:ea typeface="Gungsuh" pitchFamily="18" charset="-127"/>
              </a:rPr>
              <a:t>W</a:t>
            </a:r>
            <a:r>
              <a:rPr lang="en-US" sz="4400" i="1" dirty="0" smtClean="0">
                <a:latin typeface="Modern No. 20" pitchFamily="18" charset="0"/>
                <a:ea typeface="Gungsuh" pitchFamily="18" charset="-127"/>
              </a:rPr>
              <a:t>EAR</a:t>
            </a:r>
            <a:endParaRPr lang="en-US" sz="4400" i="1" dirty="0">
              <a:latin typeface="Modern No. 20" pitchFamily="18" charset="0"/>
              <a:ea typeface="Gungsuh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967" y="5148997"/>
            <a:ext cx="3247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Created by </a:t>
            </a:r>
            <a:r>
              <a:rPr lang="en-US" dirty="0" smtClean="0"/>
              <a:t>GWM </a:t>
            </a:r>
            <a:r>
              <a:rPr lang="en-US" dirty="0" smtClean="0"/>
              <a:t>Karen Williams</a:t>
            </a:r>
          </a:p>
          <a:p>
            <a:r>
              <a:rPr lang="en-US" sz="1400" dirty="0" smtClean="0"/>
              <a:t>Call 206-854-4987</a:t>
            </a:r>
            <a:endParaRPr lang="en-US" sz="1400" dirty="0"/>
          </a:p>
        </p:txBody>
      </p:sp>
      <p:pic>
        <p:nvPicPr>
          <p:cNvPr id="13" name="Picture 12" descr="Pict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5181600"/>
            <a:ext cx="701040" cy="6644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838200"/>
            <a:ext cx="3352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Traveling Abroad: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Check-in with your doctor and insurance carrier. Bring Prescriptions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Leave a copy of your passport with relative. Bring copies of your passport.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Leave information with Relative: Destination, Hotel, traveling with.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Look up the monetary conversion before you go. Always have local cash.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Call your bank or credit card provider. Make sure your credit card will work in the country you’re visiting. Notify bank of your destination.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Bring a charger adapter.  Activate your phone’s </a:t>
            </a:r>
            <a:r>
              <a:rPr lang="en-US" sz="1200" smtClean="0"/>
              <a:t>global capabilities</a:t>
            </a:r>
            <a:r>
              <a:rPr lang="en-US" sz="12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Pack an extra set of clothes in your carry-on bag. </a:t>
            </a:r>
          </a:p>
          <a:p>
            <a:r>
              <a:rPr lang="en-US" sz="1200" dirty="0" smtClean="0"/>
              <a:t> </a:t>
            </a:r>
          </a:p>
          <a:p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43434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Disclaimer: This Booklet is offered  to you ONLY as a guide on what to wear.</a:t>
            </a:r>
          </a:p>
          <a:p>
            <a:r>
              <a:rPr lang="en-US" sz="1200" dirty="0" smtClean="0"/>
              <a:t>Some statements may have changed due to unwritten protocol.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1" y="762000"/>
            <a:ext cx="4114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Meetings </a:t>
            </a:r>
            <a:r>
              <a:rPr lang="en-US" sz="1400" dirty="0" smtClean="0"/>
              <a:t>– White Dress/Suit, White stockings, White</a:t>
            </a:r>
          </a:p>
          <a:p>
            <a:r>
              <a:rPr lang="en-US" sz="1400" dirty="0" smtClean="0"/>
              <a:t>Gloves, White jewelry, White shoes, Sash</a:t>
            </a:r>
          </a:p>
          <a:p>
            <a:endParaRPr lang="en-US" sz="1400" b="1" dirty="0" smtClean="0"/>
          </a:p>
          <a:p>
            <a:r>
              <a:rPr lang="en-US" sz="1400" b="1" u="sng" dirty="0" smtClean="0"/>
              <a:t>Grand Session </a:t>
            </a:r>
            <a:r>
              <a:rPr lang="en-US" sz="1400" dirty="0" smtClean="0"/>
              <a:t>–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day: Long White Dress/Suit, White </a:t>
            </a:r>
          </a:p>
          <a:p>
            <a:r>
              <a:rPr lang="en-US" sz="1400" dirty="0" smtClean="0"/>
              <a:t>stockings, White Gloves, White jewelry, White shoes, Sash.  </a:t>
            </a:r>
            <a:r>
              <a:rPr lang="en-US" sz="1400" b="1" i="1" dirty="0" smtClean="0"/>
              <a:t>Grand Officers Long White every day</a:t>
            </a:r>
            <a:endParaRPr lang="en-US" sz="1400" b="1" dirty="0" smtClean="0"/>
          </a:p>
          <a:p>
            <a:r>
              <a:rPr lang="en-US" sz="1400" b="1" u="sng" dirty="0" smtClean="0"/>
              <a:t>Banquets</a:t>
            </a:r>
            <a:r>
              <a:rPr lang="en-US" sz="1400" u="sng" dirty="0" smtClean="0"/>
              <a:t> </a:t>
            </a:r>
            <a:r>
              <a:rPr lang="en-US" sz="1400" dirty="0" smtClean="0"/>
              <a:t>– Formal &amp; Semi Formal. Grand Officers: </a:t>
            </a:r>
            <a:r>
              <a:rPr lang="en-US" sz="1400" dirty="0" smtClean="0"/>
              <a:t>GWM’s Color preferred </a:t>
            </a:r>
            <a:r>
              <a:rPr lang="en-US" sz="1400" dirty="0" smtClean="0"/>
              <a:t>but not mandatory</a:t>
            </a:r>
            <a:endParaRPr lang="en-US" sz="1400" b="1" dirty="0" smtClean="0"/>
          </a:p>
          <a:p>
            <a:r>
              <a:rPr lang="en-US" sz="1400" b="1" u="sng" dirty="0" smtClean="0"/>
              <a:t>Workshops </a:t>
            </a:r>
            <a:r>
              <a:rPr lang="en-US" sz="1400" dirty="0" smtClean="0"/>
              <a:t>–</a:t>
            </a:r>
            <a:r>
              <a:rPr lang="en-US" sz="1400" dirty="0" smtClean="0"/>
              <a:t>Business Casual</a:t>
            </a:r>
            <a:r>
              <a:rPr lang="en-US" sz="1400" dirty="0" smtClean="0"/>
              <a:t>, </a:t>
            </a:r>
            <a:r>
              <a:rPr lang="en-US" sz="1400" dirty="0" smtClean="0"/>
              <a:t>Pride Suits. </a:t>
            </a:r>
            <a:endParaRPr lang="en-US" sz="1400" dirty="0" smtClean="0"/>
          </a:p>
          <a:p>
            <a:endParaRPr lang="en-US" sz="1400" b="1" dirty="0" smtClean="0"/>
          </a:p>
          <a:p>
            <a:r>
              <a:rPr lang="en-US" sz="1400" b="1" u="sng" dirty="0" smtClean="0"/>
              <a:t>Esther Day- </a:t>
            </a:r>
            <a:r>
              <a:rPr lang="en-US" sz="1400" dirty="0" smtClean="0"/>
              <a:t>Long White Dress/Suit, White  gloves,</a:t>
            </a:r>
          </a:p>
          <a:p>
            <a:r>
              <a:rPr lang="en-US" sz="1400" dirty="0" smtClean="0"/>
              <a:t>stockings, White jewelry, White shoes, Sash.  Flower on left side. </a:t>
            </a:r>
            <a:r>
              <a:rPr lang="en-US" sz="1400" dirty="0" smtClean="0"/>
              <a:t>Sash</a:t>
            </a:r>
          </a:p>
          <a:p>
            <a:endParaRPr lang="en-US" sz="1400" b="1" dirty="0" smtClean="0"/>
          </a:p>
          <a:p>
            <a:r>
              <a:rPr lang="en-US" sz="1400" b="1" u="sng" dirty="0" smtClean="0"/>
              <a:t>Pacific Rim Conference- </a:t>
            </a:r>
            <a:r>
              <a:rPr lang="en-US" sz="1400" dirty="0" smtClean="0"/>
              <a:t>Business Casual, Pant </a:t>
            </a:r>
            <a:r>
              <a:rPr lang="en-US" sz="1400" dirty="0" smtClean="0"/>
              <a:t>Suits permitted only if Host GWM allows</a:t>
            </a:r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u="sng" dirty="0" smtClean="0"/>
              <a:t>Visitation </a:t>
            </a:r>
            <a:r>
              <a:rPr lang="en-US" sz="1400" dirty="0" smtClean="0"/>
              <a:t>– Long White Dress/Suit, White stockings, White Gloves, White jewelry, White shoes, Sash</a:t>
            </a:r>
            <a:endParaRPr lang="en-US" sz="1400" b="1" dirty="0" smtClean="0"/>
          </a:p>
          <a:p>
            <a:r>
              <a:rPr lang="en-US" sz="1400" b="1" u="sng" dirty="0" smtClean="0"/>
              <a:t>Luncheon </a:t>
            </a:r>
            <a:r>
              <a:rPr lang="en-US" sz="1400" dirty="0" smtClean="0"/>
              <a:t>-  </a:t>
            </a:r>
            <a:r>
              <a:rPr lang="en-US" sz="1400" dirty="0" smtClean="0"/>
              <a:t>Dressy/ </a:t>
            </a:r>
            <a:r>
              <a:rPr lang="en-US" sz="1400" dirty="0"/>
              <a:t>Grand Officers: GWM’s Color preferred but not </a:t>
            </a:r>
            <a:r>
              <a:rPr lang="en-US" sz="1400" dirty="0" smtClean="0"/>
              <a:t>mandatory</a:t>
            </a:r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u="sng" dirty="0" smtClean="0"/>
              <a:t>Funerals</a:t>
            </a:r>
            <a:r>
              <a:rPr lang="en-US" sz="1400" dirty="0" smtClean="0"/>
              <a:t> - Short White Dress/Suit, White stockings, White Gloves, White jewelry, White shoes. (Regalia by order of GWM). Grand Chapter Officers- Long White</a:t>
            </a:r>
          </a:p>
          <a:p>
            <a:endParaRPr lang="en-US" sz="1400" dirty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4173538" cy="457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Impact"/>
              </a:rPr>
              <a:t>E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Impact"/>
              </a:rPr>
              <a:t>A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Impact"/>
              </a:rPr>
              <a:t>S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Impact"/>
              </a:rPr>
              <a:t>T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Impact"/>
              </a:rPr>
              <a:t>E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Impact"/>
              </a:rPr>
              <a:t>R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Impact"/>
              </a:rPr>
              <a:t>N 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Impact"/>
              </a:rPr>
              <a:t>S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Impact"/>
              </a:rPr>
              <a:t>T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Impact"/>
              </a:rPr>
              <a:t>A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Impact"/>
              </a:rPr>
              <a:t>R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Impac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685800"/>
            <a:ext cx="25146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White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garments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PANTS AT BANQUETS OR BALLS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BEIGE OR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 WHITE!!!</a:t>
            </a:r>
          </a:p>
          <a:p>
            <a:pPr algn="ctr"/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PLUNGING NECKLINES OR SLITS ABOVE THE KNEE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MT"/>
              </a:rPr>
              <a:t>No hats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MT"/>
              </a:rPr>
              <a:t>at meetings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– “If you have to tell someone you are a Lady”, then…….. ………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your attire speak for itself!!!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0152" y="304800"/>
            <a:ext cx="38908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Someone may ask no matter who you </a:t>
            </a:r>
            <a:r>
              <a:rPr lang="en-US" sz="1400" b="1" dirty="0" smtClean="0"/>
              <a:t>are</a:t>
            </a:r>
          </a:p>
          <a:p>
            <a:pPr algn="ctr"/>
            <a:r>
              <a:rPr lang="en-US" sz="1400" dirty="0" smtClean="0"/>
              <a:t>What is the Order of the Eastern </a:t>
            </a:r>
            <a:r>
              <a:rPr lang="en-US" sz="1400" b="1" dirty="0" smtClean="0"/>
              <a:t>Star</a:t>
            </a:r>
            <a:r>
              <a:rPr lang="en-US" sz="1400" dirty="0" smtClean="0"/>
              <a:t>?</a:t>
            </a:r>
          </a:p>
          <a:p>
            <a:pPr algn="ctr"/>
            <a:r>
              <a:rPr lang="en-US" sz="1400" dirty="0" smtClean="0"/>
              <a:t>If you’ve not been a member for a while or </a:t>
            </a:r>
            <a:r>
              <a:rPr lang="en-US" sz="1400" b="1" dirty="0" smtClean="0"/>
              <a:t>so</a:t>
            </a:r>
            <a:r>
              <a:rPr lang="en-US" sz="1400" dirty="0" smtClean="0"/>
              <a:t>,</a:t>
            </a:r>
          </a:p>
          <a:p>
            <a:pPr algn="ctr"/>
            <a:r>
              <a:rPr lang="en-US" sz="1400" dirty="0" smtClean="0"/>
              <a:t>There are just a few facts you may want to </a:t>
            </a:r>
            <a:r>
              <a:rPr lang="en-US" sz="1400" b="1" dirty="0" smtClean="0"/>
              <a:t>know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We belong to an Order, the largest of its </a:t>
            </a:r>
            <a:r>
              <a:rPr lang="en-US" sz="1400" b="1" dirty="0" smtClean="0"/>
              <a:t>kind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A fraternity in which men and women you will </a:t>
            </a:r>
            <a:r>
              <a:rPr lang="en-US" sz="1400" b="1" dirty="0" smtClean="0"/>
              <a:t>find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Its members are found in every corner of the </a:t>
            </a:r>
            <a:r>
              <a:rPr lang="en-US" sz="1400" b="1" dirty="0" smtClean="0"/>
              <a:t>globe</a:t>
            </a:r>
            <a:r>
              <a:rPr lang="en-US" sz="1400" dirty="0" smtClean="0"/>
              <a:t>,</a:t>
            </a:r>
          </a:p>
          <a:p>
            <a:pPr algn="ctr"/>
            <a:r>
              <a:rPr lang="en-US" sz="1400" dirty="0" smtClean="0"/>
              <a:t>And each is part of the great Masonic </a:t>
            </a:r>
            <a:r>
              <a:rPr lang="en-US" sz="1400" b="1" dirty="0" smtClean="0"/>
              <a:t>fold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Our purpose is to inspire good; it’s that simple and </a:t>
            </a:r>
            <a:r>
              <a:rPr lang="en-US" sz="1400" b="1" dirty="0" smtClean="0"/>
              <a:t>plain</a:t>
            </a:r>
            <a:r>
              <a:rPr lang="en-US" sz="1400" dirty="0" smtClean="0"/>
              <a:t>;</a:t>
            </a:r>
          </a:p>
          <a:p>
            <a:pPr algn="ctr"/>
            <a:r>
              <a:rPr lang="en-US" sz="1400" dirty="0" smtClean="0"/>
              <a:t>The tenets of truth, charity, loyalty and kindness we </a:t>
            </a:r>
            <a:r>
              <a:rPr lang="en-US" sz="1400" b="1" dirty="0" smtClean="0"/>
              <a:t>train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Charitable and benevolent projects are the things we </a:t>
            </a:r>
            <a:r>
              <a:rPr lang="en-US" sz="1400" b="1" dirty="0" smtClean="0"/>
              <a:t>do</a:t>
            </a:r>
          </a:p>
          <a:p>
            <a:pPr algn="ctr"/>
            <a:r>
              <a:rPr lang="en-US" sz="1400" dirty="0" smtClean="0"/>
              <a:t>To help friends in need and to see their trouble </a:t>
            </a:r>
            <a:r>
              <a:rPr lang="en-US" sz="1400" b="1" dirty="0" smtClean="0"/>
              <a:t>through</a:t>
            </a:r>
            <a:r>
              <a:rPr lang="en-US" sz="1400" dirty="0" smtClean="0"/>
              <a:t>. </a:t>
            </a:r>
          </a:p>
          <a:p>
            <a:pPr algn="ctr"/>
            <a:r>
              <a:rPr lang="en-US" sz="1400" dirty="0" smtClean="0"/>
              <a:t>Our principles are based on Biblical </a:t>
            </a:r>
            <a:r>
              <a:rPr lang="en-US" sz="1400" b="1" dirty="0" smtClean="0"/>
              <a:t>days</a:t>
            </a:r>
          </a:p>
          <a:p>
            <a:pPr algn="ctr"/>
            <a:r>
              <a:rPr lang="en-US" sz="1400" dirty="0" smtClean="0"/>
              <a:t>But in no way conflict with our religious </a:t>
            </a:r>
            <a:r>
              <a:rPr lang="en-US" sz="1400" b="1" dirty="0" smtClean="0"/>
              <a:t>ways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We have lots of fun, too, as everyone </a:t>
            </a:r>
            <a:r>
              <a:rPr lang="en-US" sz="1400" b="1" dirty="0" smtClean="0"/>
              <a:t>should</a:t>
            </a:r>
            <a:r>
              <a:rPr lang="en-US" sz="1400" dirty="0" smtClean="0"/>
              <a:t>,</a:t>
            </a:r>
          </a:p>
          <a:p>
            <a:pPr algn="ctr"/>
            <a:r>
              <a:rPr lang="en-US" sz="1400" dirty="0" smtClean="0"/>
              <a:t>Meeting and traveling and working for </a:t>
            </a:r>
            <a:r>
              <a:rPr lang="en-US" sz="1400" b="1" dirty="0" smtClean="0"/>
              <a:t>good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And because of our goals, we develop a </a:t>
            </a:r>
            <a:r>
              <a:rPr lang="en-US" sz="1400" b="1" dirty="0" smtClean="0"/>
              <a:t>bond</a:t>
            </a:r>
          </a:p>
          <a:p>
            <a:pPr algn="ctr"/>
            <a:r>
              <a:rPr lang="en-US" sz="1400" dirty="0" smtClean="0"/>
              <a:t>For each member, one to another, we become very </a:t>
            </a:r>
            <a:r>
              <a:rPr lang="en-US" sz="1400" b="1" dirty="0" smtClean="0"/>
              <a:t>fond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This is an Order like no other you will </a:t>
            </a:r>
            <a:r>
              <a:rPr lang="en-US" sz="1400" b="1" dirty="0" smtClean="0"/>
              <a:t>find</a:t>
            </a:r>
            <a:r>
              <a:rPr lang="en-US" sz="1400" dirty="0" smtClean="0"/>
              <a:t>,</a:t>
            </a:r>
          </a:p>
          <a:p>
            <a:pPr algn="ctr"/>
            <a:r>
              <a:rPr lang="en-US" sz="1400" dirty="0" smtClean="0"/>
              <a:t>A chance to do good for your fellow </a:t>
            </a:r>
            <a:r>
              <a:rPr lang="en-US" sz="1400" b="1" dirty="0" smtClean="0"/>
              <a:t>mankind</a:t>
            </a:r>
            <a:r>
              <a:rPr lang="en-US" sz="1400" dirty="0" smtClean="0"/>
              <a:t>.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- Author Unknown –</a:t>
            </a:r>
          </a:p>
          <a:p>
            <a:pPr algn="ctr"/>
            <a:endParaRPr lang="en-US" sz="1400" dirty="0"/>
          </a:p>
        </p:txBody>
      </p:sp>
      <p:pic>
        <p:nvPicPr>
          <p:cNvPr id="5" name="Picture 3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57200"/>
            <a:ext cx="4114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800600" y="1219200"/>
            <a:ext cx="3962400" cy="27432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5410200" y="381000"/>
            <a:ext cx="2819400" cy="685800"/>
          </a:xfrm>
          <a:prstGeom prst="irregularSeal2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TextBox 10"/>
          <p:cNvSpPr txBox="1"/>
          <p:nvPr/>
        </p:nvSpPr>
        <p:spPr>
          <a:xfrm>
            <a:off x="4856922" y="3505200"/>
            <a:ext cx="3876261" cy="369332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505200"/>
            <a:ext cx="37850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Knee                Above                Tea                    Ankle                 Floor</a:t>
            </a:r>
          </a:p>
          <a:p>
            <a:pPr algn="ctr"/>
            <a:r>
              <a:rPr lang="en-US" sz="1000" b="1" dirty="0" smtClean="0"/>
              <a:t>Length              Length              Length              Length                Length         </a:t>
            </a:r>
            <a:endParaRPr lang="en-US" sz="1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657600" cy="5715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1000"/>
            <a:ext cx="4110990" cy="309372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105400" y="3962400"/>
            <a:ext cx="31999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Strapless, Spaghetti Straps,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Straps &amp; Sleeveless is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Acceptable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with a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Cover Up.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079973" y="1371600"/>
            <a:ext cx="228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43800" y="1600200"/>
            <a:ext cx="228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001000" y="1752600"/>
            <a:ext cx="228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10600" y="1981200"/>
            <a:ext cx="228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Horizontal Scroll 12"/>
          <p:cNvSpPr/>
          <p:nvPr/>
        </p:nvSpPr>
        <p:spPr>
          <a:xfrm>
            <a:off x="990600" y="533400"/>
            <a:ext cx="2286000" cy="685800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Quad Arrow 16"/>
          <p:cNvSpPr/>
          <p:nvPr/>
        </p:nvSpPr>
        <p:spPr>
          <a:xfrm>
            <a:off x="5787888" y="5181600"/>
            <a:ext cx="304800" cy="152400"/>
          </a:xfrm>
          <a:prstGeom prst="quad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Quad Arrow 17"/>
          <p:cNvSpPr/>
          <p:nvPr/>
        </p:nvSpPr>
        <p:spPr>
          <a:xfrm>
            <a:off x="7315200" y="5161722"/>
            <a:ext cx="304800" cy="152400"/>
          </a:xfrm>
          <a:prstGeom prst="quad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612</Words>
  <Application>Microsoft Office PowerPoint</Application>
  <PresentationFormat>On-screen Show (4:3)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Aharoni</vt:lpstr>
      <vt:lpstr>Arial</vt:lpstr>
      <vt:lpstr>ArialMT</vt:lpstr>
      <vt:lpstr>Calibri</vt:lpstr>
      <vt:lpstr>Gungsuh</vt:lpstr>
      <vt:lpstr>Impact</vt:lpstr>
      <vt:lpstr>Modern No. 20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kew9910</dc:creator>
  <cp:lastModifiedBy>karen williams</cp:lastModifiedBy>
  <cp:revision>147</cp:revision>
  <cp:lastPrinted>2016-05-28T14:46:53Z</cp:lastPrinted>
  <dcterms:created xsi:type="dcterms:W3CDTF">2015-10-21T17:51:12Z</dcterms:created>
  <dcterms:modified xsi:type="dcterms:W3CDTF">2018-10-22T23:27:46Z</dcterms:modified>
</cp:coreProperties>
</file>